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1" r:id="rId20"/>
    <p:sldId id="282" r:id="rId21"/>
    <p:sldId id="283" r:id="rId22"/>
    <p:sldId id="284" r:id="rId23"/>
    <p:sldId id="285" r:id="rId24"/>
    <p:sldId id="286" r:id="rId25"/>
    <p:sldId id="288" r:id="rId26"/>
    <p:sldId id="291" r:id="rId27"/>
    <p:sldId id="280" r:id="rId28"/>
    <p:sldId id="279"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3A8FF-7149-408D-8877-E773DE0181E6}" v="21" dt="2024-07-30T05:13:02.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94660"/>
  </p:normalViewPr>
  <p:slideViewPr>
    <p:cSldViewPr snapToGrid="0">
      <p:cViewPr varScale="1">
        <p:scale>
          <a:sx n="75" d="100"/>
          <a:sy n="75" d="100"/>
        </p:scale>
        <p:origin x="72"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priya athukuri" userId="6220928365b87300" providerId="LiveId" clId="{F813A8FF-7149-408D-8877-E773DE0181E6}"/>
    <pc:docChg chg="undo custSel addSld delSld modSld sldOrd">
      <pc:chgData name="vishnu priya athukuri" userId="6220928365b87300" providerId="LiveId" clId="{F813A8FF-7149-408D-8877-E773DE0181E6}" dt="2024-07-30T05:43:05.973" v="385" actId="1035"/>
      <pc:docMkLst>
        <pc:docMk/>
      </pc:docMkLst>
      <pc:sldChg chg="addSp delSp modSp mod">
        <pc:chgData name="vishnu priya athukuri" userId="6220928365b87300" providerId="LiveId" clId="{F813A8FF-7149-408D-8877-E773DE0181E6}" dt="2024-07-30T04:51:38.406" v="334" actId="1076"/>
        <pc:sldMkLst>
          <pc:docMk/>
          <pc:sldMk cId="20542253" sldId="256"/>
        </pc:sldMkLst>
        <pc:spChg chg="add mod">
          <ac:chgData name="vishnu priya athukuri" userId="6220928365b87300" providerId="LiveId" clId="{F813A8FF-7149-408D-8877-E773DE0181E6}" dt="2024-07-30T03:52:08.885" v="171" actId="1076"/>
          <ac:spMkLst>
            <pc:docMk/>
            <pc:sldMk cId="20542253" sldId="256"/>
            <ac:spMk id="2" creationId="{E8D2B2D4-2B49-E11B-04BD-B25E25B455B2}"/>
          </ac:spMkLst>
        </pc:spChg>
        <pc:picChg chg="add mod">
          <ac:chgData name="vishnu priya athukuri" userId="6220928365b87300" providerId="LiveId" clId="{F813A8FF-7149-408D-8877-E773DE0181E6}" dt="2024-07-30T04:51:38.406" v="334" actId="1076"/>
          <ac:picMkLst>
            <pc:docMk/>
            <pc:sldMk cId="20542253" sldId="256"/>
            <ac:picMk id="4" creationId="{3832B764-029D-B4A8-305A-5031861D0F7F}"/>
          </ac:picMkLst>
        </pc:picChg>
        <pc:picChg chg="del mod">
          <ac:chgData name="vishnu priya athukuri" userId="6220928365b87300" providerId="LiveId" clId="{F813A8FF-7149-408D-8877-E773DE0181E6}" dt="2024-07-30T04:51:35.050" v="333" actId="21"/>
          <ac:picMkLst>
            <pc:docMk/>
            <pc:sldMk cId="20542253" sldId="256"/>
            <ac:picMk id="14" creationId="{6ABB4AA2-930D-0B4D-A7BF-F88E9E4A248F}"/>
          </ac:picMkLst>
        </pc:picChg>
      </pc:sldChg>
      <pc:sldChg chg="addSp delSp modSp del mod">
        <pc:chgData name="vishnu priya athukuri" userId="6220928365b87300" providerId="LiveId" clId="{F813A8FF-7149-408D-8877-E773DE0181E6}" dt="2024-07-30T03:30:54.218" v="28" actId="2696"/>
        <pc:sldMkLst>
          <pc:docMk/>
          <pc:sldMk cId="1894751845" sldId="257"/>
        </pc:sldMkLst>
        <pc:picChg chg="add del mod">
          <ac:chgData name="vishnu priya athukuri" userId="6220928365b87300" providerId="LiveId" clId="{F813A8FF-7149-408D-8877-E773DE0181E6}" dt="2024-07-30T03:21:33.874" v="20" actId="21"/>
          <ac:picMkLst>
            <pc:docMk/>
            <pc:sldMk cId="1894751845" sldId="257"/>
            <ac:picMk id="3" creationId="{7C964711-FDCE-84BD-DCB5-20E9AAA95921}"/>
          </ac:picMkLst>
        </pc:picChg>
        <pc:picChg chg="add del mod">
          <ac:chgData name="vishnu priya athukuri" userId="6220928365b87300" providerId="LiveId" clId="{F813A8FF-7149-408D-8877-E773DE0181E6}" dt="2024-07-30T03:21:30.181" v="19" actId="21"/>
          <ac:picMkLst>
            <pc:docMk/>
            <pc:sldMk cId="1894751845" sldId="257"/>
            <ac:picMk id="7" creationId="{BB53C98E-8B1D-5BB8-47EC-A2763AADEDED}"/>
          </ac:picMkLst>
        </pc:picChg>
      </pc:sldChg>
      <pc:sldChg chg="addSp delSp modSp mod">
        <pc:chgData name="vishnu priya athukuri" userId="6220928365b87300" providerId="LiveId" clId="{F813A8FF-7149-408D-8877-E773DE0181E6}" dt="2024-07-30T03:34:00.111" v="41" actId="14100"/>
        <pc:sldMkLst>
          <pc:docMk/>
          <pc:sldMk cId="72046188" sldId="258"/>
        </pc:sldMkLst>
        <pc:picChg chg="add del mod">
          <ac:chgData name="vishnu priya athukuri" userId="6220928365b87300" providerId="LiveId" clId="{F813A8FF-7149-408D-8877-E773DE0181E6}" dt="2024-07-30T03:33:02.206" v="37" actId="21"/>
          <ac:picMkLst>
            <pc:docMk/>
            <pc:sldMk cId="72046188" sldId="258"/>
            <ac:picMk id="3" creationId="{784CF601-C8D3-C94B-666C-55E3BD032BBC}"/>
          </ac:picMkLst>
        </pc:picChg>
        <pc:picChg chg="add del mod">
          <ac:chgData name="vishnu priya athukuri" userId="6220928365b87300" providerId="LiveId" clId="{F813A8FF-7149-408D-8877-E773DE0181E6}" dt="2024-07-30T03:32:58.012" v="36" actId="21"/>
          <ac:picMkLst>
            <pc:docMk/>
            <pc:sldMk cId="72046188" sldId="258"/>
            <ac:picMk id="5" creationId="{E5B1C9F3-8610-C198-91A5-A8AE1AF05600}"/>
          </ac:picMkLst>
        </pc:picChg>
        <pc:picChg chg="add mod">
          <ac:chgData name="vishnu priya athukuri" userId="6220928365b87300" providerId="LiveId" clId="{F813A8FF-7149-408D-8877-E773DE0181E6}" dt="2024-07-30T03:34:00.111" v="41" actId="14100"/>
          <ac:picMkLst>
            <pc:docMk/>
            <pc:sldMk cId="72046188" sldId="258"/>
            <ac:picMk id="7" creationId="{704C11B4-E906-687D-AFA5-67C611650507}"/>
          </ac:picMkLst>
        </pc:picChg>
        <pc:picChg chg="del">
          <ac:chgData name="vishnu priya athukuri" userId="6220928365b87300" providerId="LiveId" clId="{F813A8FF-7149-408D-8877-E773DE0181E6}" dt="2024-07-30T03:33:52.108" v="39" actId="21"/>
          <ac:picMkLst>
            <pc:docMk/>
            <pc:sldMk cId="72046188" sldId="258"/>
            <ac:picMk id="10" creationId="{85B65E7D-3B98-1784-D4E2-D666CB045051}"/>
          </ac:picMkLst>
        </pc:picChg>
      </pc:sldChg>
      <pc:sldChg chg="addSp delSp modSp mod ord">
        <pc:chgData name="vishnu priya athukuri" userId="6220928365b87300" providerId="LiveId" clId="{F813A8FF-7149-408D-8877-E773DE0181E6}" dt="2024-07-30T03:35:07.525" v="48" actId="14100"/>
        <pc:sldMkLst>
          <pc:docMk/>
          <pc:sldMk cId="1278858196" sldId="259"/>
        </pc:sldMkLst>
        <pc:picChg chg="add del mod">
          <ac:chgData name="vishnu priya athukuri" userId="6220928365b87300" providerId="LiveId" clId="{F813A8FF-7149-408D-8877-E773DE0181E6}" dt="2024-07-30T03:34:49.015" v="45" actId="21"/>
          <ac:picMkLst>
            <pc:docMk/>
            <pc:sldMk cId="1278858196" sldId="259"/>
            <ac:picMk id="2" creationId="{FAC6EE38-71EA-9008-9DF5-D4EB1821AC82}"/>
          </ac:picMkLst>
        </pc:picChg>
        <pc:picChg chg="del">
          <ac:chgData name="vishnu priya athukuri" userId="6220928365b87300" providerId="LiveId" clId="{F813A8FF-7149-408D-8877-E773DE0181E6}" dt="2024-07-30T03:34:34.343" v="42" actId="21"/>
          <ac:picMkLst>
            <pc:docMk/>
            <pc:sldMk cId="1278858196" sldId="259"/>
            <ac:picMk id="3" creationId="{FAC6EE38-71EA-9008-9DF5-D4EB1821AC82}"/>
          </ac:picMkLst>
        </pc:picChg>
        <pc:picChg chg="add mod">
          <ac:chgData name="vishnu priya athukuri" userId="6220928365b87300" providerId="LiveId" clId="{F813A8FF-7149-408D-8877-E773DE0181E6}" dt="2024-07-30T03:35:07.525" v="48" actId="14100"/>
          <ac:picMkLst>
            <pc:docMk/>
            <pc:sldMk cId="1278858196" sldId="259"/>
            <ac:picMk id="5" creationId="{8F9452BF-A96D-1B3B-08D3-027E036EA637}"/>
          </ac:picMkLst>
        </pc:picChg>
      </pc:sldChg>
      <pc:sldChg chg="addSp delSp modSp mod">
        <pc:chgData name="vishnu priya athukuri" userId="6220928365b87300" providerId="LiveId" clId="{F813A8FF-7149-408D-8877-E773DE0181E6}" dt="2024-07-30T04:58:10.603" v="348" actId="1076"/>
        <pc:sldMkLst>
          <pc:docMk/>
          <pc:sldMk cId="3597697996" sldId="260"/>
        </pc:sldMkLst>
        <pc:picChg chg="del">
          <ac:chgData name="vishnu priya athukuri" userId="6220928365b87300" providerId="LiveId" clId="{F813A8FF-7149-408D-8877-E773DE0181E6}" dt="2024-07-30T03:35:27.699" v="50" actId="21"/>
          <ac:picMkLst>
            <pc:docMk/>
            <pc:sldMk cId="3597697996" sldId="260"/>
            <ac:picMk id="3" creationId="{FF81291D-C452-C39E-78AF-51C3F9AD1862}"/>
          </ac:picMkLst>
        </pc:picChg>
        <pc:picChg chg="add del mod">
          <ac:chgData name="vishnu priya athukuri" userId="6220928365b87300" providerId="LiveId" clId="{F813A8FF-7149-408D-8877-E773DE0181E6}" dt="2024-07-30T04:58:05.617" v="347" actId="21"/>
          <ac:picMkLst>
            <pc:docMk/>
            <pc:sldMk cId="3597697996" sldId="260"/>
            <ac:picMk id="4" creationId="{66F0BBD4-5C2E-E4B3-B855-49F9AEF5F48C}"/>
          </ac:picMkLst>
        </pc:picChg>
        <pc:picChg chg="add mod">
          <ac:chgData name="vishnu priya athukuri" userId="6220928365b87300" providerId="LiveId" clId="{F813A8FF-7149-408D-8877-E773DE0181E6}" dt="2024-07-30T04:58:10.603" v="348" actId="1076"/>
          <ac:picMkLst>
            <pc:docMk/>
            <pc:sldMk cId="3597697996" sldId="260"/>
            <ac:picMk id="6" creationId="{AD2DF920-B727-9D3B-5916-0B744A572517}"/>
          </ac:picMkLst>
        </pc:picChg>
      </pc:sldChg>
      <pc:sldChg chg="addSp delSp modSp mod">
        <pc:chgData name="vishnu priya athukuri" userId="6220928365b87300" providerId="LiveId" clId="{F813A8FF-7149-408D-8877-E773DE0181E6}" dt="2024-07-30T05:00:06.378" v="354" actId="1076"/>
        <pc:sldMkLst>
          <pc:docMk/>
          <pc:sldMk cId="2493785900" sldId="261"/>
        </pc:sldMkLst>
        <pc:picChg chg="del">
          <ac:chgData name="vishnu priya athukuri" userId="6220928365b87300" providerId="LiveId" clId="{F813A8FF-7149-408D-8877-E773DE0181E6}" dt="2024-07-30T03:35:51.482" v="54" actId="21"/>
          <ac:picMkLst>
            <pc:docMk/>
            <pc:sldMk cId="2493785900" sldId="261"/>
            <ac:picMk id="3" creationId="{8A270C86-41C9-87F1-BF2D-EEC639AA8D10}"/>
          </ac:picMkLst>
        </pc:picChg>
        <pc:picChg chg="add del mod">
          <ac:chgData name="vishnu priya athukuri" userId="6220928365b87300" providerId="LiveId" clId="{F813A8FF-7149-408D-8877-E773DE0181E6}" dt="2024-07-30T05:00:03.048" v="353" actId="21"/>
          <ac:picMkLst>
            <pc:docMk/>
            <pc:sldMk cId="2493785900" sldId="261"/>
            <ac:picMk id="4" creationId="{5C0EA8A5-9DF6-DD55-EDD6-0110D9C0EBE5}"/>
          </ac:picMkLst>
        </pc:picChg>
        <pc:picChg chg="add mod">
          <ac:chgData name="vishnu priya athukuri" userId="6220928365b87300" providerId="LiveId" clId="{F813A8FF-7149-408D-8877-E773DE0181E6}" dt="2024-07-30T05:00:06.378" v="354" actId="1076"/>
          <ac:picMkLst>
            <pc:docMk/>
            <pc:sldMk cId="2493785900" sldId="261"/>
            <ac:picMk id="6" creationId="{17DD2400-AA83-B552-611F-25271F246770}"/>
          </ac:picMkLst>
        </pc:picChg>
      </pc:sldChg>
      <pc:sldChg chg="addSp delSp modSp mod">
        <pc:chgData name="vishnu priya athukuri" userId="6220928365b87300" providerId="LiveId" clId="{F813A8FF-7149-408D-8877-E773DE0181E6}" dt="2024-07-30T03:36:38.133" v="62" actId="1076"/>
        <pc:sldMkLst>
          <pc:docMk/>
          <pc:sldMk cId="251859937" sldId="262"/>
        </pc:sldMkLst>
        <pc:picChg chg="del">
          <ac:chgData name="vishnu priya athukuri" userId="6220928365b87300" providerId="LiveId" clId="{F813A8FF-7149-408D-8877-E773DE0181E6}" dt="2024-07-30T03:36:24.409" v="58" actId="21"/>
          <ac:picMkLst>
            <pc:docMk/>
            <pc:sldMk cId="251859937" sldId="262"/>
            <ac:picMk id="3" creationId="{782F0317-E40C-8C11-4F9D-B08769840B12}"/>
          </ac:picMkLst>
        </pc:picChg>
        <pc:picChg chg="add mod">
          <ac:chgData name="vishnu priya athukuri" userId="6220928365b87300" providerId="LiveId" clId="{F813A8FF-7149-408D-8877-E773DE0181E6}" dt="2024-07-30T03:36:38.133" v="62" actId="1076"/>
          <ac:picMkLst>
            <pc:docMk/>
            <pc:sldMk cId="251859937" sldId="262"/>
            <ac:picMk id="4" creationId="{C362FC7C-B055-3C26-6B9A-5FCA750C7559}"/>
          </ac:picMkLst>
        </pc:picChg>
      </pc:sldChg>
      <pc:sldChg chg="addSp delSp modSp mod">
        <pc:chgData name="vishnu priya athukuri" userId="6220928365b87300" providerId="LiveId" clId="{F813A8FF-7149-408D-8877-E773DE0181E6}" dt="2024-07-30T03:37:13.962" v="68" actId="1076"/>
        <pc:sldMkLst>
          <pc:docMk/>
          <pc:sldMk cId="2678182540" sldId="263"/>
        </pc:sldMkLst>
        <pc:picChg chg="del">
          <ac:chgData name="vishnu priya athukuri" userId="6220928365b87300" providerId="LiveId" clId="{F813A8FF-7149-408D-8877-E773DE0181E6}" dt="2024-07-30T03:36:55.435" v="64" actId="21"/>
          <ac:picMkLst>
            <pc:docMk/>
            <pc:sldMk cId="2678182540" sldId="263"/>
            <ac:picMk id="3" creationId="{A983A337-20C2-0277-F67E-8347FB0EF289}"/>
          </ac:picMkLst>
        </pc:picChg>
        <pc:picChg chg="add mod">
          <ac:chgData name="vishnu priya athukuri" userId="6220928365b87300" providerId="LiveId" clId="{F813A8FF-7149-408D-8877-E773DE0181E6}" dt="2024-07-30T03:37:13.962" v="68" actId="1076"/>
          <ac:picMkLst>
            <pc:docMk/>
            <pc:sldMk cId="2678182540" sldId="263"/>
            <ac:picMk id="4" creationId="{DF974572-937C-8B95-FDD1-5A3CF2D28986}"/>
          </ac:picMkLst>
        </pc:picChg>
      </pc:sldChg>
      <pc:sldChg chg="addSp delSp modSp mod">
        <pc:chgData name="vishnu priya athukuri" userId="6220928365b87300" providerId="LiveId" clId="{F813A8FF-7149-408D-8877-E773DE0181E6}" dt="2024-07-30T03:37:55.135" v="72" actId="14100"/>
        <pc:sldMkLst>
          <pc:docMk/>
          <pc:sldMk cId="2315001012" sldId="264"/>
        </pc:sldMkLst>
        <pc:picChg chg="del">
          <ac:chgData name="vishnu priya athukuri" userId="6220928365b87300" providerId="LiveId" clId="{F813A8FF-7149-408D-8877-E773DE0181E6}" dt="2024-07-30T03:37:44.913" v="70" actId="21"/>
          <ac:picMkLst>
            <pc:docMk/>
            <pc:sldMk cId="2315001012" sldId="264"/>
            <ac:picMk id="3" creationId="{0D6EEC14-8019-FA3D-43B4-5F81D34497FD}"/>
          </ac:picMkLst>
        </pc:picChg>
        <pc:picChg chg="add mod">
          <ac:chgData name="vishnu priya athukuri" userId="6220928365b87300" providerId="LiveId" clId="{F813A8FF-7149-408D-8877-E773DE0181E6}" dt="2024-07-30T03:37:55.135" v="72" actId="14100"/>
          <ac:picMkLst>
            <pc:docMk/>
            <pc:sldMk cId="2315001012" sldId="264"/>
            <ac:picMk id="4" creationId="{02F602E7-CA92-18BF-B633-BB8FEEDD99D0}"/>
          </ac:picMkLst>
        </pc:picChg>
      </pc:sldChg>
      <pc:sldChg chg="addSp delSp modSp mod">
        <pc:chgData name="vishnu priya athukuri" userId="6220928365b87300" providerId="LiveId" clId="{F813A8FF-7149-408D-8877-E773DE0181E6}" dt="2024-07-30T03:38:30.580" v="76" actId="14100"/>
        <pc:sldMkLst>
          <pc:docMk/>
          <pc:sldMk cId="643672073" sldId="265"/>
        </pc:sldMkLst>
        <pc:picChg chg="del">
          <ac:chgData name="vishnu priya athukuri" userId="6220928365b87300" providerId="LiveId" clId="{F813A8FF-7149-408D-8877-E773DE0181E6}" dt="2024-07-30T03:38:20.517" v="74" actId="21"/>
          <ac:picMkLst>
            <pc:docMk/>
            <pc:sldMk cId="643672073" sldId="265"/>
            <ac:picMk id="3" creationId="{F244FBB9-3103-90A5-D728-F45DCACA8359}"/>
          </ac:picMkLst>
        </pc:picChg>
        <pc:picChg chg="add mod">
          <ac:chgData name="vishnu priya athukuri" userId="6220928365b87300" providerId="LiveId" clId="{F813A8FF-7149-408D-8877-E773DE0181E6}" dt="2024-07-30T03:38:30.580" v="76" actId="14100"/>
          <ac:picMkLst>
            <pc:docMk/>
            <pc:sldMk cId="643672073" sldId="265"/>
            <ac:picMk id="4" creationId="{3E63CFBA-D6A3-F049-8632-0129A03353B1}"/>
          </ac:picMkLst>
        </pc:picChg>
      </pc:sldChg>
      <pc:sldChg chg="addSp delSp modSp mod">
        <pc:chgData name="vishnu priya athukuri" userId="6220928365b87300" providerId="LiveId" clId="{F813A8FF-7149-408D-8877-E773DE0181E6}" dt="2024-07-30T03:39:24.211" v="82" actId="14100"/>
        <pc:sldMkLst>
          <pc:docMk/>
          <pc:sldMk cId="982292293" sldId="266"/>
        </pc:sldMkLst>
        <pc:picChg chg="del">
          <ac:chgData name="vishnu priya athukuri" userId="6220928365b87300" providerId="LiveId" clId="{F813A8FF-7149-408D-8877-E773DE0181E6}" dt="2024-07-30T03:38:56.996" v="78" actId="21"/>
          <ac:picMkLst>
            <pc:docMk/>
            <pc:sldMk cId="982292293" sldId="266"/>
            <ac:picMk id="3" creationId="{0D8D256B-99D6-B734-2775-002192B1A0C4}"/>
          </ac:picMkLst>
        </pc:picChg>
        <pc:picChg chg="add mod">
          <ac:chgData name="vishnu priya athukuri" userId="6220928365b87300" providerId="LiveId" clId="{F813A8FF-7149-408D-8877-E773DE0181E6}" dt="2024-07-30T03:39:24.211" v="82" actId="14100"/>
          <ac:picMkLst>
            <pc:docMk/>
            <pc:sldMk cId="982292293" sldId="266"/>
            <ac:picMk id="4" creationId="{563B4B00-99BB-E799-9DF1-BD77FA4AEE03}"/>
          </ac:picMkLst>
        </pc:picChg>
      </pc:sldChg>
      <pc:sldChg chg="addSp delSp modSp mod">
        <pc:chgData name="vishnu priya athukuri" userId="6220928365b87300" providerId="LiveId" clId="{F813A8FF-7149-408D-8877-E773DE0181E6}" dt="2024-07-30T03:39:59.616" v="86" actId="14100"/>
        <pc:sldMkLst>
          <pc:docMk/>
          <pc:sldMk cId="665906382" sldId="267"/>
        </pc:sldMkLst>
        <pc:picChg chg="del">
          <ac:chgData name="vishnu priya athukuri" userId="6220928365b87300" providerId="LiveId" clId="{F813A8FF-7149-408D-8877-E773DE0181E6}" dt="2024-07-30T03:39:51.867" v="84" actId="21"/>
          <ac:picMkLst>
            <pc:docMk/>
            <pc:sldMk cId="665906382" sldId="267"/>
            <ac:picMk id="3" creationId="{E64136B6-F601-A1CA-51FA-2E7E64CFEB78}"/>
          </ac:picMkLst>
        </pc:picChg>
        <pc:picChg chg="add mod">
          <ac:chgData name="vishnu priya athukuri" userId="6220928365b87300" providerId="LiveId" clId="{F813A8FF-7149-408D-8877-E773DE0181E6}" dt="2024-07-30T03:39:59.616" v="86" actId="14100"/>
          <ac:picMkLst>
            <pc:docMk/>
            <pc:sldMk cId="665906382" sldId="267"/>
            <ac:picMk id="4" creationId="{96825413-E1AA-9970-1582-E0A598AB10A9}"/>
          </ac:picMkLst>
        </pc:picChg>
      </pc:sldChg>
      <pc:sldChg chg="addSp delSp modSp mod">
        <pc:chgData name="vishnu priya athukuri" userId="6220928365b87300" providerId="LiveId" clId="{F813A8FF-7149-408D-8877-E773DE0181E6}" dt="2024-07-30T03:40:25.273" v="90" actId="14100"/>
        <pc:sldMkLst>
          <pc:docMk/>
          <pc:sldMk cId="501316305" sldId="268"/>
        </pc:sldMkLst>
        <pc:picChg chg="del">
          <ac:chgData name="vishnu priya athukuri" userId="6220928365b87300" providerId="LiveId" clId="{F813A8FF-7149-408D-8877-E773DE0181E6}" dt="2024-07-30T03:40:16.481" v="88" actId="21"/>
          <ac:picMkLst>
            <pc:docMk/>
            <pc:sldMk cId="501316305" sldId="268"/>
            <ac:picMk id="3" creationId="{270FC13A-2775-4CED-4395-A7CDFD5D4980}"/>
          </ac:picMkLst>
        </pc:picChg>
        <pc:picChg chg="add mod">
          <ac:chgData name="vishnu priya athukuri" userId="6220928365b87300" providerId="LiveId" clId="{F813A8FF-7149-408D-8877-E773DE0181E6}" dt="2024-07-30T03:40:25.273" v="90" actId="14100"/>
          <ac:picMkLst>
            <pc:docMk/>
            <pc:sldMk cId="501316305" sldId="268"/>
            <ac:picMk id="4" creationId="{8B95D894-66F0-2953-8ACD-5E38A09551EE}"/>
          </ac:picMkLst>
        </pc:picChg>
      </pc:sldChg>
      <pc:sldChg chg="addSp delSp modSp mod">
        <pc:chgData name="vishnu priya athukuri" userId="6220928365b87300" providerId="LiveId" clId="{F813A8FF-7149-408D-8877-E773DE0181E6}" dt="2024-07-30T05:43:05.973" v="385" actId="1035"/>
        <pc:sldMkLst>
          <pc:docMk/>
          <pc:sldMk cId="452876935" sldId="269"/>
        </pc:sldMkLst>
        <pc:picChg chg="del">
          <ac:chgData name="vishnu priya athukuri" userId="6220928365b87300" providerId="LiveId" clId="{F813A8FF-7149-408D-8877-E773DE0181E6}" dt="2024-07-30T03:40:43.818" v="92" actId="21"/>
          <ac:picMkLst>
            <pc:docMk/>
            <pc:sldMk cId="452876935" sldId="269"/>
            <ac:picMk id="3" creationId="{2100D1DC-828A-A40E-12A0-042C728C241D}"/>
          </ac:picMkLst>
        </pc:picChg>
        <pc:picChg chg="add mod">
          <ac:chgData name="vishnu priya athukuri" userId="6220928365b87300" providerId="LiveId" clId="{F813A8FF-7149-408D-8877-E773DE0181E6}" dt="2024-07-30T05:43:05.973" v="385" actId="1035"/>
          <ac:picMkLst>
            <pc:docMk/>
            <pc:sldMk cId="452876935" sldId="269"/>
            <ac:picMk id="4" creationId="{D94BC1AB-3303-C48F-F04C-4CB1521CD25D}"/>
          </ac:picMkLst>
        </pc:picChg>
      </pc:sldChg>
      <pc:sldChg chg="addSp delSp modSp mod">
        <pc:chgData name="vishnu priya athukuri" userId="6220928365b87300" providerId="LiveId" clId="{F813A8FF-7149-408D-8877-E773DE0181E6}" dt="2024-07-30T03:41:21.100" v="98" actId="14100"/>
        <pc:sldMkLst>
          <pc:docMk/>
          <pc:sldMk cId="359549943" sldId="270"/>
        </pc:sldMkLst>
        <pc:picChg chg="del">
          <ac:chgData name="vishnu priya athukuri" userId="6220928365b87300" providerId="LiveId" clId="{F813A8FF-7149-408D-8877-E773DE0181E6}" dt="2024-07-30T03:41:14.230" v="96" actId="21"/>
          <ac:picMkLst>
            <pc:docMk/>
            <pc:sldMk cId="359549943" sldId="270"/>
            <ac:picMk id="3" creationId="{ABB34BF0-1101-93F6-9773-38D84EC7DC3F}"/>
          </ac:picMkLst>
        </pc:picChg>
        <pc:picChg chg="add mod">
          <ac:chgData name="vishnu priya athukuri" userId="6220928365b87300" providerId="LiveId" clId="{F813A8FF-7149-408D-8877-E773DE0181E6}" dt="2024-07-30T03:41:21.100" v="98" actId="14100"/>
          <ac:picMkLst>
            <pc:docMk/>
            <pc:sldMk cId="359549943" sldId="270"/>
            <ac:picMk id="4" creationId="{DFCDE450-F987-F4C5-A16E-B3A117FCD6C8}"/>
          </ac:picMkLst>
        </pc:picChg>
      </pc:sldChg>
      <pc:sldChg chg="addSp delSp modSp mod ord">
        <pc:chgData name="vishnu priya athukuri" userId="6220928365b87300" providerId="LiveId" clId="{F813A8FF-7149-408D-8877-E773DE0181E6}" dt="2024-07-30T05:13:53.047" v="379" actId="14100"/>
        <pc:sldMkLst>
          <pc:docMk/>
          <pc:sldMk cId="2468474525" sldId="271"/>
        </pc:sldMkLst>
        <pc:picChg chg="del">
          <ac:chgData name="vishnu priya athukuri" userId="6220928365b87300" providerId="LiveId" clId="{F813A8FF-7149-408D-8877-E773DE0181E6}" dt="2024-07-30T03:43:44.938" v="100" actId="21"/>
          <ac:picMkLst>
            <pc:docMk/>
            <pc:sldMk cId="2468474525" sldId="271"/>
            <ac:picMk id="3" creationId="{2B1659CC-F0A1-CF91-1D10-902AAD23A6C1}"/>
          </ac:picMkLst>
        </pc:picChg>
        <pc:picChg chg="add del mod">
          <ac:chgData name="vishnu priya athukuri" userId="6220928365b87300" providerId="LiveId" clId="{F813A8FF-7149-408D-8877-E773DE0181E6}" dt="2024-07-30T05:13:09.056" v="373" actId="21"/>
          <ac:picMkLst>
            <pc:docMk/>
            <pc:sldMk cId="2468474525" sldId="271"/>
            <ac:picMk id="4" creationId="{F5417CED-2A3F-24BE-8814-21E0B8DFA51D}"/>
          </ac:picMkLst>
        </pc:picChg>
        <pc:picChg chg="add del mod">
          <ac:chgData name="vishnu priya athukuri" userId="6220928365b87300" providerId="LiveId" clId="{F813A8FF-7149-408D-8877-E773DE0181E6}" dt="2024-07-30T05:13:38.336" v="376" actId="21"/>
          <ac:picMkLst>
            <pc:docMk/>
            <pc:sldMk cId="2468474525" sldId="271"/>
            <ac:picMk id="6" creationId="{A040A962-AC2F-7BDA-6E89-B22E85DE2A6C}"/>
          </ac:picMkLst>
        </pc:picChg>
        <pc:picChg chg="add mod">
          <ac:chgData name="vishnu priya athukuri" userId="6220928365b87300" providerId="LiveId" clId="{F813A8FF-7149-408D-8877-E773DE0181E6}" dt="2024-07-30T05:13:53.047" v="379" actId="14100"/>
          <ac:picMkLst>
            <pc:docMk/>
            <pc:sldMk cId="2468474525" sldId="271"/>
            <ac:picMk id="8" creationId="{D61C2CA8-3356-A157-CEF1-D71D77F9DE22}"/>
          </ac:picMkLst>
        </pc:picChg>
      </pc:sldChg>
      <pc:sldChg chg="addSp delSp modSp mod">
        <pc:chgData name="vishnu priya athukuri" userId="6220928365b87300" providerId="LiveId" clId="{F813A8FF-7149-408D-8877-E773DE0181E6}" dt="2024-07-30T05:01:52.678" v="362" actId="1076"/>
        <pc:sldMkLst>
          <pc:docMk/>
          <pc:sldMk cId="1052146606" sldId="272"/>
        </pc:sldMkLst>
        <pc:picChg chg="del">
          <ac:chgData name="vishnu priya athukuri" userId="6220928365b87300" providerId="LiveId" clId="{F813A8FF-7149-408D-8877-E773DE0181E6}" dt="2024-07-30T03:44:21.078" v="104" actId="21"/>
          <ac:picMkLst>
            <pc:docMk/>
            <pc:sldMk cId="1052146606" sldId="272"/>
            <ac:picMk id="3" creationId="{0F7F5B44-75BB-314D-36E2-7C40861BD71A}"/>
          </ac:picMkLst>
        </pc:picChg>
        <pc:picChg chg="add del mod">
          <ac:chgData name="vishnu priya athukuri" userId="6220928365b87300" providerId="LiveId" clId="{F813A8FF-7149-408D-8877-E773DE0181E6}" dt="2024-07-30T04:55:19.100" v="339" actId="21"/>
          <ac:picMkLst>
            <pc:docMk/>
            <pc:sldMk cId="1052146606" sldId="272"/>
            <ac:picMk id="4" creationId="{5197FC97-FD75-4180-3809-84E242154B97}"/>
          </ac:picMkLst>
        </pc:picChg>
        <pc:picChg chg="add del mod">
          <ac:chgData name="vishnu priya athukuri" userId="6220928365b87300" providerId="LiveId" clId="{F813A8FF-7149-408D-8877-E773DE0181E6}" dt="2024-07-30T05:01:30.734" v="357" actId="21"/>
          <ac:picMkLst>
            <pc:docMk/>
            <pc:sldMk cId="1052146606" sldId="272"/>
            <ac:picMk id="6" creationId="{1A8E39C7-B914-95ED-D3BE-5494F57D4C06}"/>
          </ac:picMkLst>
        </pc:picChg>
        <pc:picChg chg="add mod">
          <ac:chgData name="vishnu priya athukuri" userId="6220928365b87300" providerId="LiveId" clId="{F813A8FF-7149-408D-8877-E773DE0181E6}" dt="2024-07-30T05:01:52.678" v="362" actId="1076"/>
          <ac:picMkLst>
            <pc:docMk/>
            <pc:sldMk cId="1052146606" sldId="272"/>
            <ac:picMk id="8" creationId="{B9577EF0-BE09-2DF4-D39D-817DF31D3BC0}"/>
          </ac:picMkLst>
        </pc:picChg>
      </pc:sldChg>
      <pc:sldChg chg="addSp delSp modSp mod">
        <pc:chgData name="vishnu priya athukuri" userId="6220928365b87300" providerId="LiveId" clId="{F813A8FF-7149-408D-8877-E773DE0181E6}" dt="2024-07-30T03:44:53.829" v="110" actId="14100"/>
        <pc:sldMkLst>
          <pc:docMk/>
          <pc:sldMk cId="752433547" sldId="273"/>
        </pc:sldMkLst>
        <pc:picChg chg="add mod">
          <ac:chgData name="vishnu priya athukuri" userId="6220928365b87300" providerId="LiveId" clId="{F813A8FF-7149-408D-8877-E773DE0181E6}" dt="2024-07-30T03:44:53.829" v="110" actId="14100"/>
          <ac:picMkLst>
            <pc:docMk/>
            <pc:sldMk cId="752433547" sldId="273"/>
            <ac:picMk id="3" creationId="{545BF429-2FB1-BD8A-1A39-A219747B5A4B}"/>
          </ac:picMkLst>
        </pc:picChg>
        <pc:picChg chg="del">
          <ac:chgData name="vishnu priya athukuri" userId="6220928365b87300" providerId="LiveId" clId="{F813A8FF-7149-408D-8877-E773DE0181E6}" dt="2024-07-30T03:44:44.815" v="108" actId="21"/>
          <ac:picMkLst>
            <pc:docMk/>
            <pc:sldMk cId="752433547" sldId="273"/>
            <ac:picMk id="5" creationId="{6713963C-E2CE-D5BA-515A-CC33E683A95B}"/>
          </ac:picMkLst>
        </pc:picChg>
      </pc:sldChg>
      <pc:sldChg chg="addSp delSp modSp mod ord">
        <pc:chgData name="vishnu priya athukuri" userId="6220928365b87300" providerId="LiveId" clId="{F813A8FF-7149-408D-8877-E773DE0181E6}" dt="2024-07-30T03:49:38.339" v="138" actId="14100"/>
        <pc:sldMkLst>
          <pc:docMk/>
          <pc:sldMk cId="1448227319" sldId="279"/>
        </pc:sldMkLst>
        <pc:picChg chg="del mod">
          <ac:chgData name="vishnu priya athukuri" userId="6220928365b87300" providerId="LiveId" clId="{F813A8FF-7149-408D-8877-E773DE0181E6}" dt="2024-07-30T03:49:30.878" v="136" actId="21"/>
          <ac:picMkLst>
            <pc:docMk/>
            <pc:sldMk cId="1448227319" sldId="279"/>
            <ac:picMk id="3" creationId="{E2633C12-1F3B-A0F1-8D08-B7FAD7EDF4B2}"/>
          </ac:picMkLst>
        </pc:picChg>
        <pc:picChg chg="add mod">
          <ac:chgData name="vishnu priya athukuri" userId="6220928365b87300" providerId="LiveId" clId="{F813A8FF-7149-408D-8877-E773DE0181E6}" dt="2024-07-30T03:49:38.339" v="138" actId="14100"/>
          <ac:picMkLst>
            <pc:docMk/>
            <pc:sldMk cId="1448227319" sldId="279"/>
            <ac:picMk id="4" creationId="{D0BC953C-E3F9-4706-DB61-9FAD9E1EB0F5}"/>
          </ac:picMkLst>
        </pc:picChg>
      </pc:sldChg>
      <pc:sldChg chg="modSp mod ord">
        <pc:chgData name="vishnu priya athukuri" userId="6220928365b87300" providerId="LiveId" clId="{F813A8FF-7149-408D-8877-E773DE0181E6}" dt="2024-07-30T03:14:48.328" v="6" actId="732"/>
        <pc:sldMkLst>
          <pc:docMk/>
          <pc:sldMk cId="4014258604" sldId="280"/>
        </pc:sldMkLst>
        <pc:picChg chg="mod modCrop">
          <ac:chgData name="vishnu priya athukuri" userId="6220928365b87300" providerId="LiveId" clId="{F813A8FF-7149-408D-8877-E773DE0181E6}" dt="2024-07-30T03:14:48.328" v="6" actId="732"/>
          <ac:picMkLst>
            <pc:docMk/>
            <pc:sldMk cId="4014258604" sldId="280"/>
            <ac:picMk id="3" creationId="{CED5B104-E723-232A-E326-61C9A5D36B34}"/>
          </ac:picMkLst>
        </pc:picChg>
      </pc:sldChg>
      <pc:sldChg chg="addSp delSp modSp mod">
        <pc:chgData name="vishnu priya athukuri" userId="6220928365b87300" providerId="LiveId" clId="{F813A8FF-7149-408D-8877-E773DE0181E6}" dt="2024-07-30T03:47:06.706" v="115" actId="14100"/>
        <pc:sldMkLst>
          <pc:docMk/>
          <pc:sldMk cId="3612244733" sldId="281"/>
        </pc:sldMkLst>
        <pc:picChg chg="del">
          <ac:chgData name="vishnu priya athukuri" userId="6220928365b87300" providerId="LiveId" clId="{F813A8FF-7149-408D-8877-E773DE0181E6}" dt="2024-07-30T03:46:54.318" v="112" actId="21"/>
          <ac:picMkLst>
            <pc:docMk/>
            <pc:sldMk cId="3612244733" sldId="281"/>
            <ac:picMk id="3" creationId="{0B23609A-0606-571D-1731-4E020A25DF2D}"/>
          </ac:picMkLst>
        </pc:picChg>
        <pc:picChg chg="add mod">
          <ac:chgData name="vishnu priya athukuri" userId="6220928365b87300" providerId="LiveId" clId="{F813A8FF-7149-408D-8877-E773DE0181E6}" dt="2024-07-30T03:47:06.706" v="115" actId="14100"/>
          <ac:picMkLst>
            <pc:docMk/>
            <pc:sldMk cId="3612244733" sldId="281"/>
            <ac:picMk id="4" creationId="{832A94D7-B437-AF4F-C27A-907D856D69C2}"/>
          </ac:picMkLst>
        </pc:picChg>
      </pc:sldChg>
      <pc:sldChg chg="addSp delSp modSp mod">
        <pc:chgData name="vishnu priya athukuri" userId="6220928365b87300" providerId="LiveId" clId="{F813A8FF-7149-408D-8877-E773DE0181E6}" dt="2024-07-30T03:47:39.446" v="119" actId="14100"/>
        <pc:sldMkLst>
          <pc:docMk/>
          <pc:sldMk cId="2905261463" sldId="282"/>
        </pc:sldMkLst>
        <pc:picChg chg="del">
          <ac:chgData name="vishnu priya athukuri" userId="6220928365b87300" providerId="LiveId" clId="{F813A8FF-7149-408D-8877-E773DE0181E6}" dt="2024-07-30T03:47:30.384" v="117" actId="21"/>
          <ac:picMkLst>
            <pc:docMk/>
            <pc:sldMk cId="2905261463" sldId="282"/>
            <ac:picMk id="3" creationId="{749CACC7-0771-750A-A738-E4ED88F17A01}"/>
          </ac:picMkLst>
        </pc:picChg>
        <pc:picChg chg="add mod">
          <ac:chgData name="vishnu priya athukuri" userId="6220928365b87300" providerId="LiveId" clId="{F813A8FF-7149-408D-8877-E773DE0181E6}" dt="2024-07-30T03:47:39.446" v="119" actId="14100"/>
          <ac:picMkLst>
            <pc:docMk/>
            <pc:sldMk cId="2905261463" sldId="282"/>
            <ac:picMk id="4" creationId="{8F8D4701-71DA-2292-4804-423DC0A3679B}"/>
          </ac:picMkLst>
        </pc:picChg>
      </pc:sldChg>
      <pc:sldChg chg="addSp delSp modSp mod">
        <pc:chgData name="vishnu priya athukuri" userId="6220928365b87300" providerId="LiveId" clId="{F813A8FF-7149-408D-8877-E773DE0181E6}" dt="2024-07-30T03:47:58.148" v="122" actId="27614"/>
        <pc:sldMkLst>
          <pc:docMk/>
          <pc:sldMk cId="2444288151" sldId="283"/>
        </pc:sldMkLst>
        <pc:picChg chg="del">
          <ac:chgData name="vishnu priya athukuri" userId="6220928365b87300" providerId="LiveId" clId="{F813A8FF-7149-408D-8877-E773DE0181E6}" dt="2024-07-30T03:47:58.129" v="121" actId="21"/>
          <ac:picMkLst>
            <pc:docMk/>
            <pc:sldMk cId="2444288151" sldId="283"/>
            <ac:picMk id="3" creationId="{1C08E07F-0A39-9793-80AB-0BC8D4F3E234}"/>
          </ac:picMkLst>
        </pc:picChg>
        <pc:picChg chg="add mod">
          <ac:chgData name="vishnu priya athukuri" userId="6220928365b87300" providerId="LiveId" clId="{F813A8FF-7149-408D-8877-E773DE0181E6}" dt="2024-07-30T03:47:58.148" v="122" actId="27614"/>
          <ac:picMkLst>
            <pc:docMk/>
            <pc:sldMk cId="2444288151" sldId="283"/>
            <ac:picMk id="4" creationId="{F818FD6B-3DB0-37C0-05D8-CF79B9864C0E}"/>
          </ac:picMkLst>
        </pc:picChg>
      </pc:sldChg>
      <pc:sldChg chg="addSp delSp modSp mod">
        <pc:chgData name="vishnu priya athukuri" userId="6220928365b87300" providerId="LiveId" clId="{F813A8FF-7149-408D-8877-E773DE0181E6}" dt="2024-07-30T03:48:21.268" v="126" actId="21"/>
        <pc:sldMkLst>
          <pc:docMk/>
          <pc:sldMk cId="1626275398" sldId="284"/>
        </pc:sldMkLst>
        <pc:picChg chg="del">
          <ac:chgData name="vishnu priya athukuri" userId="6220928365b87300" providerId="LiveId" clId="{F813A8FF-7149-408D-8877-E773DE0181E6}" dt="2024-07-30T03:48:21.268" v="126" actId="21"/>
          <ac:picMkLst>
            <pc:docMk/>
            <pc:sldMk cId="1626275398" sldId="284"/>
            <ac:picMk id="3" creationId="{D246DAF8-9B1E-8699-0253-CE2CA8976C99}"/>
          </ac:picMkLst>
        </pc:picChg>
        <pc:picChg chg="add mod">
          <ac:chgData name="vishnu priya athukuri" userId="6220928365b87300" providerId="LiveId" clId="{F813A8FF-7149-408D-8877-E773DE0181E6}" dt="2024-07-30T03:48:18.743" v="125" actId="962"/>
          <ac:picMkLst>
            <pc:docMk/>
            <pc:sldMk cId="1626275398" sldId="284"/>
            <ac:picMk id="4" creationId="{2411B24C-2FB6-AF14-54C1-80541BECA112}"/>
          </ac:picMkLst>
        </pc:picChg>
      </pc:sldChg>
      <pc:sldChg chg="addSp delSp modSp mod">
        <pc:chgData name="vishnu priya athukuri" userId="6220928365b87300" providerId="LiveId" clId="{F813A8FF-7149-408D-8877-E773DE0181E6}" dt="2024-07-30T03:48:38.051" v="130" actId="21"/>
        <pc:sldMkLst>
          <pc:docMk/>
          <pc:sldMk cId="2662254405" sldId="285"/>
        </pc:sldMkLst>
        <pc:picChg chg="del">
          <ac:chgData name="vishnu priya athukuri" userId="6220928365b87300" providerId="LiveId" clId="{F813A8FF-7149-408D-8877-E773DE0181E6}" dt="2024-07-30T03:48:38.051" v="130" actId="21"/>
          <ac:picMkLst>
            <pc:docMk/>
            <pc:sldMk cId="2662254405" sldId="285"/>
            <ac:picMk id="3" creationId="{EF3B1793-B5FC-F0DA-78AD-A35455F8DD44}"/>
          </ac:picMkLst>
        </pc:picChg>
        <pc:picChg chg="add mod">
          <ac:chgData name="vishnu priya athukuri" userId="6220928365b87300" providerId="LiveId" clId="{F813A8FF-7149-408D-8877-E773DE0181E6}" dt="2024-07-30T03:48:36.100" v="129" actId="962"/>
          <ac:picMkLst>
            <pc:docMk/>
            <pc:sldMk cId="2662254405" sldId="285"/>
            <ac:picMk id="4" creationId="{590F2F30-CEB4-0900-C3BA-1153CAA566D5}"/>
          </ac:picMkLst>
        </pc:picChg>
      </pc:sldChg>
      <pc:sldChg chg="addSp delSp modSp mod">
        <pc:chgData name="vishnu priya athukuri" userId="6220928365b87300" providerId="LiveId" clId="{F813A8FF-7149-408D-8877-E773DE0181E6}" dt="2024-07-30T03:48:52.112" v="134" actId="21"/>
        <pc:sldMkLst>
          <pc:docMk/>
          <pc:sldMk cId="2022558994" sldId="286"/>
        </pc:sldMkLst>
        <pc:picChg chg="del">
          <ac:chgData name="vishnu priya athukuri" userId="6220928365b87300" providerId="LiveId" clId="{F813A8FF-7149-408D-8877-E773DE0181E6}" dt="2024-07-30T03:48:52.112" v="134" actId="21"/>
          <ac:picMkLst>
            <pc:docMk/>
            <pc:sldMk cId="2022558994" sldId="286"/>
            <ac:picMk id="3" creationId="{F8A6C5D9-9905-E0D9-D48E-0B140293658C}"/>
          </ac:picMkLst>
        </pc:picChg>
        <pc:picChg chg="add mod">
          <ac:chgData name="vishnu priya athukuri" userId="6220928365b87300" providerId="LiveId" clId="{F813A8FF-7149-408D-8877-E773DE0181E6}" dt="2024-07-30T03:48:49.824" v="133" actId="962"/>
          <ac:picMkLst>
            <pc:docMk/>
            <pc:sldMk cId="2022558994" sldId="286"/>
            <ac:picMk id="4" creationId="{9C0095F6-F927-8EC7-D2A5-346B3D62337C}"/>
          </ac:picMkLst>
        </pc:picChg>
      </pc:sldChg>
      <pc:sldChg chg="addSp delSp modSp mod">
        <pc:chgData name="vishnu priya athukuri" userId="6220928365b87300" providerId="LiveId" clId="{F813A8FF-7149-408D-8877-E773DE0181E6}" dt="2024-07-30T03:50:03.509" v="142" actId="14100"/>
        <pc:sldMkLst>
          <pc:docMk/>
          <pc:sldMk cId="537516484" sldId="287"/>
        </pc:sldMkLst>
        <pc:picChg chg="del">
          <ac:chgData name="vishnu priya athukuri" userId="6220928365b87300" providerId="LiveId" clId="{F813A8FF-7149-408D-8877-E773DE0181E6}" dt="2024-07-30T03:49:54.447" v="140" actId="21"/>
          <ac:picMkLst>
            <pc:docMk/>
            <pc:sldMk cId="537516484" sldId="287"/>
            <ac:picMk id="3" creationId="{4D662EFF-2C6F-EB40-760D-49A79CCEEC7C}"/>
          </ac:picMkLst>
        </pc:picChg>
        <pc:picChg chg="add mod">
          <ac:chgData name="vishnu priya athukuri" userId="6220928365b87300" providerId="LiveId" clId="{F813A8FF-7149-408D-8877-E773DE0181E6}" dt="2024-07-30T03:50:03.509" v="142" actId="14100"/>
          <ac:picMkLst>
            <pc:docMk/>
            <pc:sldMk cId="537516484" sldId="287"/>
            <ac:picMk id="4" creationId="{9A9CDF14-8D59-1C91-182E-CADE36547FB9}"/>
          </ac:picMkLst>
        </pc:picChg>
      </pc:sldChg>
      <pc:sldChg chg="addSp delSp modSp new del mod">
        <pc:chgData name="vishnu priya athukuri" userId="6220928365b87300" providerId="LiveId" clId="{F813A8FF-7149-408D-8877-E773DE0181E6}" dt="2024-07-30T04:55:47.427" v="342" actId="2696"/>
        <pc:sldMkLst>
          <pc:docMk/>
          <pc:sldMk cId="274092203" sldId="289"/>
        </pc:sldMkLst>
        <pc:picChg chg="add del mod">
          <ac:chgData name="vishnu priya athukuri" userId="6220928365b87300" providerId="LiveId" clId="{F813A8FF-7149-408D-8877-E773DE0181E6}" dt="2024-07-30T04:18:48.889" v="300" actId="21"/>
          <ac:picMkLst>
            <pc:docMk/>
            <pc:sldMk cId="274092203" sldId="289"/>
            <ac:picMk id="3" creationId="{E29D88A6-D32B-D53B-F6FA-CD0C76027F85}"/>
          </ac:picMkLst>
        </pc:picChg>
        <pc:picChg chg="add del mod">
          <ac:chgData name="vishnu priya athukuri" userId="6220928365b87300" providerId="LiveId" clId="{F813A8FF-7149-408D-8877-E773DE0181E6}" dt="2024-07-30T04:20:11.269" v="304" actId="21"/>
          <ac:picMkLst>
            <pc:docMk/>
            <pc:sldMk cId="274092203" sldId="289"/>
            <ac:picMk id="5" creationId="{7F2F3EB8-ACC1-9692-7DC6-0BA9AFB55345}"/>
          </ac:picMkLst>
        </pc:picChg>
        <pc:picChg chg="add del mod">
          <ac:chgData name="vishnu priya athukuri" userId="6220928365b87300" providerId="LiveId" clId="{F813A8FF-7149-408D-8877-E773DE0181E6}" dt="2024-07-30T04:20:31.816" v="310" actId="21"/>
          <ac:picMkLst>
            <pc:docMk/>
            <pc:sldMk cId="274092203" sldId="289"/>
            <ac:picMk id="6" creationId="{7C528926-68F1-ACF9-7E22-FC05F3BAA88A}"/>
          </ac:picMkLst>
        </pc:picChg>
        <pc:picChg chg="add mod">
          <ac:chgData name="vishnu priya athukuri" userId="6220928365b87300" providerId="LiveId" clId="{F813A8FF-7149-408D-8877-E773DE0181E6}" dt="2024-07-30T04:20:26.039" v="308" actId="962"/>
          <ac:picMkLst>
            <pc:docMk/>
            <pc:sldMk cId="274092203" sldId="289"/>
            <ac:picMk id="8" creationId="{D32F5F96-9D3F-CA7F-F643-9DA8BABCCCDD}"/>
          </ac:picMkLst>
        </pc:picChg>
      </pc:sldChg>
      <pc:sldChg chg="addSp delSp modSp new mod modClrScheme chgLayout">
        <pc:chgData name="vishnu priya athukuri" userId="6220928365b87300" providerId="LiveId" clId="{F813A8FF-7149-408D-8877-E773DE0181E6}" dt="2024-07-30T04:24:21.918" v="330" actId="20577"/>
        <pc:sldMkLst>
          <pc:docMk/>
          <pc:sldMk cId="2768518308" sldId="290"/>
        </pc:sldMkLst>
        <pc:spChg chg="add del mod">
          <ac:chgData name="vishnu priya athukuri" userId="6220928365b87300" providerId="LiveId" clId="{F813A8FF-7149-408D-8877-E773DE0181E6}" dt="2024-07-30T03:55:56.710" v="191"/>
          <ac:spMkLst>
            <pc:docMk/>
            <pc:sldMk cId="2768518308" sldId="290"/>
            <ac:spMk id="2" creationId="{32125B07-CBF7-E9A3-7508-79BDFBFF6E39}"/>
          </ac:spMkLst>
        </pc:spChg>
        <pc:spChg chg="add del mod ord">
          <ac:chgData name="vishnu priya athukuri" userId="6220928365b87300" providerId="LiveId" clId="{F813A8FF-7149-408D-8877-E773DE0181E6}" dt="2024-07-30T03:57:56.256" v="201" actId="21"/>
          <ac:spMkLst>
            <pc:docMk/>
            <pc:sldMk cId="2768518308" sldId="290"/>
            <ac:spMk id="3" creationId="{EF14F8EF-E914-5052-BBD4-18F69C449556}"/>
          </ac:spMkLst>
        </pc:spChg>
        <pc:spChg chg="add del mod ord">
          <ac:chgData name="vishnu priya athukuri" userId="6220928365b87300" providerId="LiveId" clId="{F813A8FF-7149-408D-8877-E773DE0181E6}" dt="2024-07-30T03:57:48.343" v="200" actId="700"/>
          <ac:spMkLst>
            <pc:docMk/>
            <pc:sldMk cId="2768518308" sldId="290"/>
            <ac:spMk id="4" creationId="{535B84BF-9355-06FF-727B-C7C9D970CB64}"/>
          </ac:spMkLst>
        </pc:spChg>
        <pc:spChg chg="add mod">
          <ac:chgData name="vishnu priya athukuri" userId="6220928365b87300" providerId="LiveId" clId="{F813A8FF-7149-408D-8877-E773DE0181E6}" dt="2024-07-30T03:59:06.115" v="217" actId="207"/>
          <ac:spMkLst>
            <pc:docMk/>
            <pc:sldMk cId="2768518308" sldId="290"/>
            <ac:spMk id="7" creationId="{3608AD2C-9516-2352-BD7F-F6002E660DD1}"/>
          </ac:spMkLst>
        </pc:spChg>
        <pc:spChg chg="add mod">
          <ac:chgData name="vishnu priya athukuri" userId="6220928365b87300" providerId="LiveId" clId="{F813A8FF-7149-408D-8877-E773DE0181E6}" dt="2024-07-30T04:24:21.918" v="330" actId="20577"/>
          <ac:spMkLst>
            <pc:docMk/>
            <pc:sldMk cId="2768518308" sldId="290"/>
            <ac:spMk id="8" creationId="{621B7CCF-040B-DA65-0EEA-CE7B95548904}"/>
          </ac:spMkLst>
        </pc:spChg>
        <pc:picChg chg="add mod">
          <ac:chgData name="vishnu priya athukuri" userId="6220928365b87300" providerId="LiveId" clId="{F813A8FF-7149-408D-8877-E773DE0181E6}" dt="2024-07-30T04:03:58.215" v="289" actId="1076"/>
          <ac:picMkLst>
            <pc:docMk/>
            <pc:sldMk cId="2768518308" sldId="290"/>
            <ac:picMk id="6" creationId="{57381EC5-C65F-5B48-1455-DE18C6E00D78}"/>
          </ac:picMkLst>
        </pc:picChg>
      </pc:sldChg>
      <pc:sldChg chg="addSp delSp modSp new mod ord">
        <pc:chgData name="vishnu priya athukuri" userId="6220928365b87300" providerId="LiveId" clId="{F813A8FF-7149-408D-8877-E773DE0181E6}" dt="2024-07-30T05:10:04.253" v="368"/>
        <pc:sldMkLst>
          <pc:docMk/>
          <pc:sldMk cId="3598633279" sldId="291"/>
        </pc:sldMkLst>
        <pc:picChg chg="add del mod">
          <ac:chgData name="vishnu priya athukuri" userId="6220928365b87300" providerId="LiveId" clId="{F813A8FF-7149-408D-8877-E773DE0181E6}" dt="2024-07-30T05:08:21.172" v="363" actId="21"/>
          <ac:picMkLst>
            <pc:docMk/>
            <pc:sldMk cId="3598633279" sldId="291"/>
            <ac:picMk id="3" creationId="{6B09DB3A-64C6-4483-2980-39670B36A24C}"/>
          </ac:picMkLst>
        </pc:picChg>
        <pc:picChg chg="add mod">
          <ac:chgData name="vishnu priya athukuri" userId="6220928365b87300" providerId="LiveId" clId="{F813A8FF-7149-408D-8877-E773DE0181E6}" dt="2024-07-30T05:08:36.229" v="366" actId="962"/>
          <ac:picMkLst>
            <pc:docMk/>
            <pc:sldMk cId="3598633279" sldId="291"/>
            <ac:picMk id="5" creationId="{22BC8208-0E44-84C1-D70A-A0475F229833}"/>
          </ac:picMkLst>
        </pc:picChg>
      </pc:sldChg>
      <pc:sldChg chg="new del">
        <pc:chgData name="vishnu priya athukuri" userId="6220928365b87300" providerId="LiveId" clId="{F813A8FF-7149-408D-8877-E773DE0181E6}" dt="2024-07-30T05:21:18.245" v="381" actId="2696"/>
        <pc:sldMkLst>
          <pc:docMk/>
          <pc:sldMk cId="4074509719" sldId="2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D5D3-4C7B-3A86-6376-433E38687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514972-7F25-82ED-D691-3DD3E2A4B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39E220-30DA-3894-BA62-6411DBE897F1}"/>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88D761A7-0AB6-79CC-1A5D-66DCDC9556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C2F250-5569-342C-D11E-F81393362440}"/>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517002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6FFA-A051-51A9-06EC-2698B12AF4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D6C8E3-E790-B7A0-20AE-CC003F5FD7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460CAF-E46C-D47F-2B21-AF0EB3A8059D}"/>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4D134FE4-FA66-75D2-A30A-A036F5822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49A292-7889-677B-B0FD-51CFBBC9E1D1}"/>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112221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5DBA0C-5B4A-6CA9-6FF4-1FEC953FE2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922CE-BB15-1C6C-16B7-38C9E0B4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44C8B-BF83-BA14-61F3-F4CD2B855E27}"/>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A9B381F2-3DE3-3ADC-FE5C-70108DCB1A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B7DE88-8E49-1CFA-F350-C70EFEF03B3E}"/>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365599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7F33-E955-24C7-FBAF-43FEA792C6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337F2F-526F-380B-3430-7E029B2B05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F002A-66C9-BF63-A691-199F953E3AC7}"/>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A928E9DA-4F3A-E970-4802-0F5BEC34FD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4DC376-EDBC-B6CD-1E83-9FDC098320B6}"/>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221565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47FA-653C-D831-2980-2B5D949B5F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1036D4-57DB-6D22-83AD-963E794E4A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DCCCFF-10A8-44D2-3853-A286A9EE3BD4}"/>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DDA7E0B4-62C8-304D-EF3D-61B5940296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2415C4-CC7B-D749-F01C-BB31D8A5BC5A}"/>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410183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6A9B-0267-27BB-CE3A-8917DB2AF9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D62FA0-24EF-24B7-0331-EF6F1D704D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5F831A-E160-9D10-DE16-67ECBB6620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9E3CEC-AA5A-271B-A6D4-5A41DBCD6162}"/>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6" name="Footer Placeholder 5">
            <a:extLst>
              <a:ext uri="{FF2B5EF4-FFF2-40B4-BE49-F238E27FC236}">
                <a16:creationId xmlns:a16="http://schemas.microsoft.com/office/drawing/2014/main" id="{0CFD7538-8BC6-5E55-2146-D4F9DB340D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F4DE27-37FE-4C5B-A502-3AC209FDE61C}"/>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343315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2CDA-7A74-926F-BD78-05988898B8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D1AD1A-E0BC-0C46-105A-F15C7E317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F85151-1162-8BEA-07E3-2294C269EE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F5EF10-9FB3-CEDB-6C01-7C96F53EBE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EABEC8-1C08-A5E3-8CDA-50F647885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AFDDDA-9D48-1415-E211-1F18EB9C07C8}"/>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8" name="Footer Placeholder 7">
            <a:extLst>
              <a:ext uri="{FF2B5EF4-FFF2-40B4-BE49-F238E27FC236}">
                <a16:creationId xmlns:a16="http://schemas.microsoft.com/office/drawing/2014/main" id="{6A6F8D47-7150-6C45-C3E1-3C94B96145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356FC6-308A-5916-5476-93F77255AABF}"/>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2888992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4B41-2465-6E93-3F79-B613F46963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683753-B056-503C-6905-DE0268DBE136}"/>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4" name="Footer Placeholder 3">
            <a:extLst>
              <a:ext uri="{FF2B5EF4-FFF2-40B4-BE49-F238E27FC236}">
                <a16:creationId xmlns:a16="http://schemas.microsoft.com/office/drawing/2014/main" id="{36B2F35B-3C4E-58FB-070D-9387EEC651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822981-319F-B97C-43AE-95B2295CA13F}"/>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76551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106E13-EDD7-3855-38E2-5BE7B04333A4}"/>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3" name="Footer Placeholder 2">
            <a:extLst>
              <a:ext uri="{FF2B5EF4-FFF2-40B4-BE49-F238E27FC236}">
                <a16:creationId xmlns:a16="http://schemas.microsoft.com/office/drawing/2014/main" id="{3A29077A-A2DC-1BC6-3BA6-C5705877FC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B3C9F3-542D-495B-D801-0EE30A9D8AC4}"/>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337619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EBDA-D9C5-15A1-7322-BC348745C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103424-D1CA-8143-BDAB-6544C5688C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1C261A-EBFC-A4ED-4729-5DDCD4C72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19D403-E3B6-FCE2-905B-664D0502B97B}"/>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6" name="Footer Placeholder 5">
            <a:extLst>
              <a:ext uri="{FF2B5EF4-FFF2-40B4-BE49-F238E27FC236}">
                <a16:creationId xmlns:a16="http://schemas.microsoft.com/office/drawing/2014/main" id="{55224291-96D8-DEF7-9DBC-567D403A02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75B6F0-6F9B-4AF8-4607-E4B91285F2DF}"/>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255142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3CDF-FD74-128D-D418-A8CD9CC09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DA4430-F487-7D34-829D-B50EAD140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38CD06-DBB0-6C89-B0C7-468243F5B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F4E5C-E47B-481F-0693-A03E418D4D11}"/>
              </a:ext>
            </a:extLst>
          </p:cNvPr>
          <p:cNvSpPr>
            <a:spLocks noGrp="1"/>
          </p:cNvSpPr>
          <p:nvPr>
            <p:ph type="dt" sz="half" idx="10"/>
          </p:nvPr>
        </p:nvSpPr>
        <p:spPr/>
        <p:txBody>
          <a:bodyPr/>
          <a:lstStyle/>
          <a:p>
            <a:fld id="{B5338D2F-9A0B-44F0-9EF5-D3190AF017AE}" type="datetimeFigureOut">
              <a:rPr lang="en-IN" smtClean="0"/>
              <a:t>30-07-2024</a:t>
            </a:fld>
            <a:endParaRPr lang="en-IN"/>
          </a:p>
        </p:txBody>
      </p:sp>
      <p:sp>
        <p:nvSpPr>
          <p:cNvPr id="6" name="Footer Placeholder 5">
            <a:extLst>
              <a:ext uri="{FF2B5EF4-FFF2-40B4-BE49-F238E27FC236}">
                <a16:creationId xmlns:a16="http://schemas.microsoft.com/office/drawing/2014/main" id="{147139C5-257E-6143-9320-8142B53F01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108484-C692-6BF4-6D40-A3594B839358}"/>
              </a:ext>
            </a:extLst>
          </p:cNvPr>
          <p:cNvSpPr>
            <a:spLocks noGrp="1"/>
          </p:cNvSpPr>
          <p:nvPr>
            <p:ph type="sldNum" sz="quarter" idx="12"/>
          </p:nvPr>
        </p:nvSpPr>
        <p:spPr/>
        <p:txBody>
          <a:bodyPr/>
          <a:lstStyle/>
          <a:p>
            <a:fld id="{9E7C694B-3255-4F89-9831-D6A5A47CBE70}" type="slidenum">
              <a:rPr lang="en-IN" smtClean="0"/>
              <a:t>‹#›</a:t>
            </a:fld>
            <a:endParaRPr lang="en-IN"/>
          </a:p>
        </p:txBody>
      </p:sp>
    </p:spTree>
    <p:extLst>
      <p:ext uri="{BB962C8B-B14F-4D97-AF65-F5344CB8AC3E}">
        <p14:creationId xmlns:p14="http://schemas.microsoft.com/office/powerpoint/2010/main" val="1809127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54E7E-2DE0-B21E-4E5B-535E510B7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0DC50F-CDA2-4E04-E8F9-3FE53D6EE8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E959E7-781D-2ABE-A464-2F66385E0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38D2F-9A0B-44F0-9EF5-D3190AF017AE}" type="datetimeFigureOut">
              <a:rPr lang="en-IN" smtClean="0"/>
              <a:t>30-07-2024</a:t>
            </a:fld>
            <a:endParaRPr lang="en-IN"/>
          </a:p>
        </p:txBody>
      </p:sp>
      <p:sp>
        <p:nvSpPr>
          <p:cNvPr id="5" name="Footer Placeholder 4">
            <a:extLst>
              <a:ext uri="{FF2B5EF4-FFF2-40B4-BE49-F238E27FC236}">
                <a16:creationId xmlns:a16="http://schemas.microsoft.com/office/drawing/2014/main" id="{EE91A781-B9CC-063A-BD38-93AECF857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FC8F43-1A19-7ED7-6508-29724E862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C694B-3255-4F89-9831-D6A5A47CBE70}" type="slidenum">
              <a:rPr lang="en-IN" smtClean="0"/>
              <a:t>‹#›</a:t>
            </a:fld>
            <a:endParaRPr lang="en-IN"/>
          </a:p>
        </p:txBody>
      </p:sp>
    </p:spTree>
    <p:extLst>
      <p:ext uri="{BB962C8B-B14F-4D97-AF65-F5344CB8AC3E}">
        <p14:creationId xmlns:p14="http://schemas.microsoft.com/office/powerpoint/2010/main" val="1962759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8C12E4-5C5F-660A-E8B8-F753A6DA3CE8}"/>
              </a:ext>
            </a:extLst>
          </p:cNvPr>
          <p:cNvSpPr txBox="1"/>
          <p:nvPr/>
        </p:nvSpPr>
        <p:spPr>
          <a:xfrm>
            <a:off x="2005780" y="825911"/>
            <a:ext cx="7010400" cy="461665"/>
          </a:xfrm>
          <a:prstGeom prst="rect">
            <a:avLst/>
          </a:prstGeom>
          <a:noFill/>
        </p:spPr>
        <p:txBody>
          <a:bodyPr wrap="square" rtlCol="0">
            <a:spAutoFit/>
          </a:bodyPr>
          <a:lstStyle/>
          <a:p>
            <a:r>
              <a:rPr lang="en-US" sz="2400" dirty="0">
                <a:solidFill>
                  <a:schemeClr val="bg1"/>
                </a:solidFill>
              </a:rPr>
              <a:t>SHRI VISHNU ENGINEERING COLLEGE FOR WOMEN</a:t>
            </a:r>
            <a:endParaRPr lang="en-IN" sz="2400" dirty="0">
              <a:solidFill>
                <a:schemeClr val="bg1"/>
              </a:solidFill>
            </a:endParaRPr>
          </a:p>
        </p:txBody>
      </p:sp>
      <p:sp>
        <p:nvSpPr>
          <p:cNvPr id="2" name="TextBox 1">
            <a:extLst>
              <a:ext uri="{FF2B5EF4-FFF2-40B4-BE49-F238E27FC236}">
                <a16:creationId xmlns:a16="http://schemas.microsoft.com/office/drawing/2014/main" id="{E8D2B2D4-2B49-E11B-04BD-B25E25B455B2}"/>
              </a:ext>
            </a:extLst>
          </p:cNvPr>
          <p:cNvSpPr txBox="1"/>
          <p:nvPr/>
        </p:nvSpPr>
        <p:spPr>
          <a:xfrm>
            <a:off x="5080000" y="2235200"/>
            <a:ext cx="2255520" cy="523220"/>
          </a:xfrm>
          <a:prstGeom prst="rect">
            <a:avLst/>
          </a:prstGeom>
          <a:noFill/>
        </p:spPr>
        <p:txBody>
          <a:bodyPr wrap="square" rtlCol="0">
            <a:spAutoFit/>
          </a:bodyPr>
          <a:lstStyle/>
          <a:p>
            <a:r>
              <a:rPr lang="en-IN" dirty="0"/>
              <a:t> </a:t>
            </a:r>
            <a:r>
              <a:rPr lang="en-IN" sz="2800" b="1" dirty="0"/>
              <a:t>Batch - A13</a:t>
            </a:r>
          </a:p>
        </p:txBody>
      </p:sp>
      <p:pic>
        <p:nvPicPr>
          <p:cNvPr id="4" name="Picture 3">
            <a:extLst>
              <a:ext uri="{FF2B5EF4-FFF2-40B4-BE49-F238E27FC236}">
                <a16:creationId xmlns:a16="http://schemas.microsoft.com/office/drawing/2014/main" id="{3832B764-029D-B4A8-305A-5031861D0F7F}"/>
              </a:ext>
            </a:extLst>
          </p:cNvPr>
          <p:cNvPicPr>
            <a:picLocks noChangeAspect="1"/>
          </p:cNvPicPr>
          <p:nvPr/>
        </p:nvPicPr>
        <p:blipFill>
          <a:blip r:embed="rId2"/>
          <a:stretch>
            <a:fillRect/>
          </a:stretch>
        </p:blipFill>
        <p:spPr>
          <a:xfrm>
            <a:off x="0" y="81383"/>
            <a:ext cx="12192000" cy="6858000"/>
          </a:xfrm>
          <a:prstGeom prst="rect">
            <a:avLst/>
          </a:prstGeom>
        </p:spPr>
      </p:pic>
    </p:spTree>
    <p:extLst>
      <p:ext uri="{BB962C8B-B14F-4D97-AF65-F5344CB8AC3E}">
        <p14:creationId xmlns:p14="http://schemas.microsoft.com/office/powerpoint/2010/main" val="2054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63CFBA-D6A3-F049-8632-0129A03353B1}"/>
              </a:ext>
            </a:extLst>
          </p:cNvPr>
          <p:cNvPicPr>
            <a:picLocks noChangeAspect="1"/>
          </p:cNvPicPr>
          <p:nvPr/>
        </p:nvPicPr>
        <p:blipFill>
          <a:blip r:embed="rId2"/>
          <a:stretch>
            <a:fillRect/>
          </a:stretch>
        </p:blipFill>
        <p:spPr>
          <a:xfrm>
            <a:off x="201261" y="345440"/>
            <a:ext cx="11964280" cy="6258560"/>
          </a:xfrm>
          <a:prstGeom prst="rect">
            <a:avLst/>
          </a:prstGeom>
        </p:spPr>
      </p:pic>
    </p:spTree>
    <p:extLst>
      <p:ext uri="{BB962C8B-B14F-4D97-AF65-F5344CB8AC3E}">
        <p14:creationId xmlns:p14="http://schemas.microsoft.com/office/powerpoint/2010/main" val="64367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B4B00-99BB-E799-9DF1-BD77FA4AEE03}"/>
              </a:ext>
            </a:extLst>
          </p:cNvPr>
          <p:cNvPicPr>
            <a:picLocks noChangeAspect="1"/>
          </p:cNvPicPr>
          <p:nvPr/>
        </p:nvPicPr>
        <p:blipFill>
          <a:blip r:embed="rId2"/>
          <a:stretch>
            <a:fillRect/>
          </a:stretch>
        </p:blipFill>
        <p:spPr>
          <a:xfrm>
            <a:off x="150614" y="175606"/>
            <a:ext cx="12041385" cy="6367434"/>
          </a:xfrm>
          <a:prstGeom prst="rect">
            <a:avLst/>
          </a:prstGeom>
        </p:spPr>
      </p:pic>
    </p:spTree>
    <p:extLst>
      <p:ext uri="{BB962C8B-B14F-4D97-AF65-F5344CB8AC3E}">
        <p14:creationId xmlns:p14="http://schemas.microsoft.com/office/powerpoint/2010/main" val="98229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825413-E1AA-9970-1582-E0A598AB10A9}"/>
              </a:ext>
            </a:extLst>
          </p:cNvPr>
          <p:cNvPicPr>
            <a:picLocks noChangeAspect="1"/>
          </p:cNvPicPr>
          <p:nvPr/>
        </p:nvPicPr>
        <p:blipFill>
          <a:blip r:embed="rId2"/>
          <a:stretch>
            <a:fillRect/>
          </a:stretch>
        </p:blipFill>
        <p:spPr>
          <a:xfrm>
            <a:off x="166711" y="304801"/>
            <a:ext cx="11842409" cy="6239880"/>
          </a:xfrm>
          <a:prstGeom prst="rect">
            <a:avLst/>
          </a:prstGeom>
        </p:spPr>
      </p:pic>
    </p:spTree>
    <p:extLst>
      <p:ext uri="{BB962C8B-B14F-4D97-AF65-F5344CB8AC3E}">
        <p14:creationId xmlns:p14="http://schemas.microsoft.com/office/powerpoint/2010/main" val="665906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5D894-66F0-2953-8ACD-5E38A09551EE}"/>
              </a:ext>
            </a:extLst>
          </p:cNvPr>
          <p:cNvPicPr>
            <a:picLocks noChangeAspect="1"/>
          </p:cNvPicPr>
          <p:nvPr/>
        </p:nvPicPr>
        <p:blipFill>
          <a:blip r:embed="rId2"/>
          <a:stretch>
            <a:fillRect/>
          </a:stretch>
        </p:blipFill>
        <p:spPr>
          <a:xfrm>
            <a:off x="56655" y="254000"/>
            <a:ext cx="11993105" cy="6305007"/>
          </a:xfrm>
          <a:prstGeom prst="rect">
            <a:avLst/>
          </a:prstGeom>
        </p:spPr>
      </p:pic>
    </p:spTree>
    <p:extLst>
      <p:ext uri="{BB962C8B-B14F-4D97-AF65-F5344CB8AC3E}">
        <p14:creationId xmlns:p14="http://schemas.microsoft.com/office/powerpoint/2010/main" val="501316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BC1AB-3303-C48F-F04C-4CB1521CD25D}"/>
              </a:ext>
            </a:extLst>
          </p:cNvPr>
          <p:cNvPicPr>
            <a:picLocks noChangeAspect="1"/>
          </p:cNvPicPr>
          <p:nvPr/>
        </p:nvPicPr>
        <p:blipFill>
          <a:blip r:embed="rId2"/>
          <a:stretch>
            <a:fillRect/>
          </a:stretch>
        </p:blipFill>
        <p:spPr>
          <a:xfrm>
            <a:off x="-1152" y="203200"/>
            <a:ext cx="11959472" cy="6367215"/>
          </a:xfrm>
          <a:prstGeom prst="rect">
            <a:avLst/>
          </a:prstGeom>
        </p:spPr>
      </p:pic>
    </p:spTree>
    <p:extLst>
      <p:ext uri="{BB962C8B-B14F-4D97-AF65-F5344CB8AC3E}">
        <p14:creationId xmlns:p14="http://schemas.microsoft.com/office/powerpoint/2010/main" val="45287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DE450-F987-F4C5-A16E-B3A117FCD6C8}"/>
              </a:ext>
            </a:extLst>
          </p:cNvPr>
          <p:cNvPicPr>
            <a:picLocks noChangeAspect="1"/>
          </p:cNvPicPr>
          <p:nvPr/>
        </p:nvPicPr>
        <p:blipFill>
          <a:blip r:embed="rId2"/>
          <a:stretch>
            <a:fillRect/>
          </a:stretch>
        </p:blipFill>
        <p:spPr>
          <a:xfrm>
            <a:off x="294640" y="327836"/>
            <a:ext cx="11684000" cy="6245777"/>
          </a:xfrm>
          <a:prstGeom prst="rect">
            <a:avLst/>
          </a:prstGeom>
        </p:spPr>
      </p:pic>
    </p:spTree>
    <p:extLst>
      <p:ext uri="{BB962C8B-B14F-4D97-AF65-F5344CB8AC3E}">
        <p14:creationId xmlns:p14="http://schemas.microsoft.com/office/powerpoint/2010/main" val="35954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C2CA8-3356-A157-CEF1-D71D77F9DE22}"/>
              </a:ext>
            </a:extLst>
          </p:cNvPr>
          <p:cNvPicPr>
            <a:picLocks noChangeAspect="1"/>
          </p:cNvPicPr>
          <p:nvPr/>
        </p:nvPicPr>
        <p:blipFill>
          <a:blip r:embed="rId2"/>
          <a:stretch>
            <a:fillRect/>
          </a:stretch>
        </p:blipFill>
        <p:spPr>
          <a:xfrm>
            <a:off x="89536" y="345440"/>
            <a:ext cx="12027228" cy="6174461"/>
          </a:xfrm>
          <a:prstGeom prst="rect">
            <a:avLst/>
          </a:prstGeom>
        </p:spPr>
      </p:pic>
    </p:spTree>
    <p:extLst>
      <p:ext uri="{BB962C8B-B14F-4D97-AF65-F5344CB8AC3E}">
        <p14:creationId xmlns:p14="http://schemas.microsoft.com/office/powerpoint/2010/main" val="246847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77EF0-BE09-2DF4-D39D-817DF31D3BC0}"/>
              </a:ext>
            </a:extLst>
          </p:cNvPr>
          <p:cNvPicPr>
            <a:picLocks noChangeAspect="1"/>
          </p:cNvPicPr>
          <p:nvPr/>
        </p:nvPicPr>
        <p:blipFill>
          <a:blip r:embed="rId2"/>
          <a:stretch>
            <a:fillRect/>
          </a:stretch>
        </p:blipFill>
        <p:spPr>
          <a:xfrm>
            <a:off x="-13422" y="45269"/>
            <a:ext cx="12205422" cy="6767462"/>
          </a:xfrm>
          <a:prstGeom prst="rect">
            <a:avLst/>
          </a:prstGeom>
        </p:spPr>
      </p:pic>
    </p:spTree>
    <p:extLst>
      <p:ext uri="{BB962C8B-B14F-4D97-AF65-F5344CB8AC3E}">
        <p14:creationId xmlns:p14="http://schemas.microsoft.com/office/powerpoint/2010/main" val="1052146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BF429-2FB1-BD8A-1A39-A219747B5A4B}"/>
              </a:ext>
            </a:extLst>
          </p:cNvPr>
          <p:cNvPicPr>
            <a:picLocks noChangeAspect="1"/>
          </p:cNvPicPr>
          <p:nvPr/>
        </p:nvPicPr>
        <p:blipFill>
          <a:blip r:embed="rId2"/>
          <a:stretch>
            <a:fillRect/>
          </a:stretch>
        </p:blipFill>
        <p:spPr>
          <a:xfrm>
            <a:off x="49420" y="223521"/>
            <a:ext cx="11920676" cy="6319520"/>
          </a:xfrm>
          <a:prstGeom prst="rect">
            <a:avLst/>
          </a:prstGeom>
        </p:spPr>
      </p:pic>
    </p:spTree>
    <p:extLst>
      <p:ext uri="{BB962C8B-B14F-4D97-AF65-F5344CB8AC3E}">
        <p14:creationId xmlns:p14="http://schemas.microsoft.com/office/powerpoint/2010/main" val="75243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2A94D7-B437-AF4F-C27A-907D856D69C2}"/>
              </a:ext>
            </a:extLst>
          </p:cNvPr>
          <p:cNvPicPr>
            <a:picLocks noChangeAspect="1"/>
          </p:cNvPicPr>
          <p:nvPr/>
        </p:nvPicPr>
        <p:blipFill>
          <a:blip r:embed="rId2"/>
          <a:stretch>
            <a:fillRect/>
          </a:stretch>
        </p:blipFill>
        <p:spPr>
          <a:xfrm>
            <a:off x="295236" y="609600"/>
            <a:ext cx="11559724" cy="5618479"/>
          </a:xfrm>
          <a:prstGeom prst="rect">
            <a:avLst/>
          </a:prstGeom>
        </p:spPr>
      </p:pic>
    </p:spTree>
    <p:extLst>
      <p:ext uri="{BB962C8B-B14F-4D97-AF65-F5344CB8AC3E}">
        <p14:creationId xmlns:p14="http://schemas.microsoft.com/office/powerpoint/2010/main" val="361224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green background with white hexagons&#10;&#10;Description automatically generated">
            <a:extLst>
              <a:ext uri="{FF2B5EF4-FFF2-40B4-BE49-F238E27FC236}">
                <a16:creationId xmlns:a16="http://schemas.microsoft.com/office/drawing/2014/main" id="{57381EC5-C65F-5B48-1455-DE18C6E00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608AD2C-9516-2352-BD7F-F6002E660DD1}"/>
              </a:ext>
            </a:extLst>
          </p:cNvPr>
          <p:cNvSpPr txBox="1"/>
          <p:nvPr/>
        </p:nvSpPr>
        <p:spPr>
          <a:xfrm>
            <a:off x="731520" y="934720"/>
            <a:ext cx="5923280" cy="923330"/>
          </a:xfrm>
          <a:prstGeom prst="rect">
            <a:avLst/>
          </a:prstGeom>
          <a:noFill/>
        </p:spPr>
        <p:txBody>
          <a:bodyPr wrap="square" rtlCol="0">
            <a:spAutoFit/>
          </a:bodyPr>
          <a:lstStyle/>
          <a:p>
            <a:r>
              <a:rPr lang="en-IN" sz="5400" dirty="0">
                <a:solidFill>
                  <a:schemeClr val="bg1">
                    <a:lumMod val="95000"/>
                  </a:schemeClr>
                </a:solidFill>
              </a:rPr>
              <a:t>ABSTRACT</a:t>
            </a:r>
          </a:p>
        </p:txBody>
      </p:sp>
      <p:sp>
        <p:nvSpPr>
          <p:cNvPr id="8" name="TextBox 7">
            <a:extLst>
              <a:ext uri="{FF2B5EF4-FFF2-40B4-BE49-F238E27FC236}">
                <a16:creationId xmlns:a16="http://schemas.microsoft.com/office/drawing/2014/main" id="{621B7CCF-040B-DA65-0EEA-CE7B95548904}"/>
              </a:ext>
            </a:extLst>
          </p:cNvPr>
          <p:cNvSpPr txBox="1"/>
          <p:nvPr/>
        </p:nvSpPr>
        <p:spPr>
          <a:xfrm>
            <a:off x="955040" y="2184400"/>
            <a:ext cx="852424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85000"/>
                  </a:schemeClr>
                </a:solidFill>
              </a:rPr>
              <a:t>The primary objective is to automate the exam management workflow. This involves efficient seat allocation, schedule management. The system aims to eliminate manual errors, reduce time spent on administrative tasks, and enhance overall efficiency in organizing exams.</a:t>
            </a:r>
          </a:p>
          <a:p>
            <a:pPr marL="342900" indent="-342900">
              <a:buFont typeface="Arial" panose="020B0604020202020204" pitchFamily="34" charset="0"/>
              <a:buChar char="•"/>
            </a:pPr>
            <a:r>
              <a:rPr lang="en-US" sz="2400" dirty="0">
                <a:solidFill>
                  <a:schemeClr val="bg1">
                    <a:lumMod val="85000"/>
                  </a:schemeClr>
                </a:solidFill>
              </a:rPr>
              <a:t>The system provides an intuitive interface for Admin, enhancing the overall exam experience. Admin functionalities include announcing updates, importing student and faculty data, assigning seats, and generating detailed reports. The system ensures a comprehensive student and faculty database.</a:t>
            </a:r>
          </a:p>
          <a:p>
            <a:pPr marL="342900" indent="-342900" algn="just">
              <a:buFont typeface="Arial" panose="020B0604020202020204" pitchFamily="34" charset="0"/>
              <a:buChar char="•"/>
            </a:pPr>
            <a:r>
              <a:rPr lang="en-US" sz="2400" dirty="0">
                <a:solidFill>
                  <a:schemeClr val="bg1">
                    <a:lumMod val="85000"/>
                  </a:schemeClr>
                </a:solidFill>
              </a:rPr>
              <a:t>We can extend functionalities to students and staff.</a:t>
            </a:r>
            <a:endParaRPr lang="en-IN" sz="2400" dirty="0">
              <a:solidFill>
                <a:schemeClr val="bg1">
                  <a:lumMod val="85000"/>
                </a:schemeClr>
              </a:solidFill>
            </a:endParaRPr>
          </a:p>
        </p:txBody>
      </p:sp>
    </p:spTree>
    <p:extLst>
      <p:ext uri="{BB962C8B-B14F-4D97-AF65-F5344CB8AC3E}">
        <p14:creationId xmlns:p14="http://schemas.microsoft.com/office/powerpoint/2010/main" val="2768518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8D4701-71DA-2292-4804-423DC0A3679B}"/>
              </a:ext>
            </a:extLst>
          </p:cNvPr>
          <p:cNvPicPr>
            <a:picLocks noChangeAspect="1"/>
          </p:cNvPicPr>
          <p:nvPr/>
        </p:nvPicPr>
        <p:blipFill>
          <a:blip r:embed="rId2"/>
          <a:stretch>
            <a:fillRect/>
          </a:stretch>
        </p:blipFill>
        <p:spPr>
          <a:xfrm>
            <a:off x="185330" y="497840"/>
            <a:ext cx="11862315" cy="5882640"/>
          </a:xfrm>
          <a:prstGeom prst="rect">
            <a:avLst/>
          </a:prstGeom>
        </p:spPr>
      </p:pic>
    </p:spTree>
    <p:extLst>
      <p:ext uri="{BB962C8B-B14F-4D97-AF65-F5344CB8AC3E}">
        <p14:creationId xmlns:p14="http://schemas.microsoft.com/office/powerpoint/2010/main" val="290526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818FD6B-3DB0-37C0-05D8-CF79B9864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875"/>
            <a:ext cx="12192000" cy="5810250"/>
          </a:xfrm>
          <a:prstGeom prst="rect">
            <a:avLst/>
          </a:prstGeom>
        </p:spPr>
      </p:pic>
    </p:spTree>
    <p:extLst>
      <p:ext uri="{BB962C8B-B14F-4D97-AF65-F5344CB8AC3E}">
        <p14:creationId xmlns:p14="http://schemas.microsoft.com/office/powerpoint/2010/main" val="244428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411B24C-2FB6-AF14-54C1-80541BECA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975"/>
            <a:ext cx="12192000" cy="5734050"/>
          </a:xfrm>
          <a:prstGeom prst="rect">
            <a:avLst/>
          </a:prstGeom>
        </p:spPr>
      </p:pic>
    </p:spTree>
    <p:extLst>
      <p:ext uri="{BB962C8B-B14F-4D97-AF65-F5344CB8AC3E}">
        <p14:creationId xmlns:p14="http://schemas.microsoft.com/office/powerpoint/2010/main" val="162627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90F2F30-CEB4-0900-C3BA-1153CAA56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
            <a:ext cx="12192000" cy="5867400"/>
          </a:xfrm>
          <a:prstGeom prst="rect">
            <a:avLst/>
          </a:prstGeom>
        </p:spPr>
      </p:pic>
    </p:spTree>
    <p:extLst>
      <p:ext uri="{BB962C8B-B14F-4D97-AF65-F5344CB8AC3E}">
        <p14:creationId xmlns:p14="http://schemas.microsoft.com/office/powerpoint/2010/main" val="2662254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C0095F6-F927-8EC7-D2A5-346B3D623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437"/>
            <a:ext cx="12192000" cy="5953125"/>
          </a:xfrm>
          <a:prstGeom prst="rect">
            <a:avLst/>
          </a:prstGeom>
        </p:spPr>
      </p:pic>
    </p:spTree>
    <p:extLst>
      <p:ext uri="{BB962C8B-B14F-4D97-AF65-F5344CB8AC3E}">
        <p14:creationId xmlns:p14="http://schemas.microsoft.com/office/powerpoint/2010/main" val="202255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D991-0C09-805F-30E3-DE24A84B5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12192000" cy="5829300"/>
          </a:xfrm>
          <a:prstGeom prst="rect">
            <a:avLst/>
          </a:prstGeom>
        </p:spPr>
      </p:pic>
    </p:spTree>
    <p:extLst>
      <p:ext uri="{BB962C8B-B14F-4D97-AF65-F5344CB8AC3E}">
        <p14:creationId xmlns:p14="http://schemas.microsoft.com/office/powerpoint/2010/main" val="3335582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ocument&#10;&#10;Description automatically generated">
            <a:extLst>
              <a:ext uri="{FF2B5EF4-FFF2-40B4-BE49-F238E27FC236}">
                <a16:creationId xmlns:a16="http://schemas.microsoft.com/office/drawing/2014/main" id="{22BC8208-0E44-84C1-D70A-A0475F229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8633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5B104-E723-232A-E326-61C9A5D36B34}"/>
              </a:ext>
            </a:extLst>
          </p:cNvPr>
          <p:cNvPicPr>
            <a:picLocks noChangeAspect="1"/>
          </p:cNvPicPr>
          <p:nvPr/>
        </p:nvPicPr>
        <p:blipFill rotWithShape="1">
          <a:blip r:embed="rId2">
            <a:extLst>
              <a:ext uri="{28A0092B-C50C-407E-A947-70E740481C1C}">
                <a14:useLocalDpi xmlns:a14="http://schemas.microsoft.com/office/drawing/2010/main" val="0"/>
              </a:ext>
            </a:extLst>
          </a:blip>
          <a:srcRect l="-3500" t="-7408" r="3500" b="7408"/>
          <a:stretch/>
        </p:blipFill>
        <p:spPr>
          <a:xfrm>
            <a:off x="-426720" y="-599440"/>
            <a:ext cx="12192000" cy="6858000"/>
          </a:xfrm>
          <a:prstGeom prst="rect">
            <a:avLst/>
          </a:prstGeom>
        </p:spPr>
      </p:pic>
    </p:spTree>
    <p:extLst>
      <p:ext uri="{BB962C8B-B14F-4D97-AF65-F5344CB8AC3E}">
        <p14:creationId xmlns:p14="http://schemas.microsoft.com/office/powerpoint/2010/main" val="4014258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BC953C-E3F9-4706-DB61-9FAD9E1EB0F5}"/>
              </a:ext>
            </a:extLst>
          </p:cNvPr>
          <p:cNvPicPr>
            <a:picLocks noChangeAspect="1"/>
          </p:cNvPicPr>
          <p:nvPr/>
        </p:nvPicPr>
        <p:blipFill>
          <a:blip r:embed="rId2"/>
          <a:stretch>
            <a:fillRect/>
          </a:stretch>
        </p:blipFill>
        <p:spPr>
          <a:xfrm>
            <a:off x="274320" y="231546"/>
            <a:ext cx="11369040" cy="6244243"/>
          </a:xfrm>
          <a:prstGeom prst="rect">
            <a:avLst/>
          </a:prstGeom>
        </p:spPr>
      </p:pic>
    </p:spTree>
    <p:extLst>
      <p:ext uri="{BB962C8B-B14F-4D97-AF65-F5344CB8AC3E}">
        <p14:creationId xmlns:p14="http://schemas.microsoft.com/office/powerpoint/2010/main" val="1448227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9CDF14-8D59-1C91-182E-CADE36547FB9}"/>
              </a:ext>
            </a:extLst>
          </p:cNvPr>
          <p:cNvPicPr>
            <a:picLocks noChangeAspect="1"/>
          </p:cNvPicPr>
          <p:nvPr/>
        </p:nvPicPr>
        <p:blipFill>
          <a:blip r:embed="rId2"/>
          <a:stretch>
            <a:fillRect/>
          </a:stretch>
        </p:blipFill>
        <p:spPr>
          <a:xfrm>
            <a:off x="233832" y="193040"/>
            <a:ext cx="11558686" cy="6380480"/>
          </a:xfrm>
          <a:prstGeom prst="rect">
            <a:avLst/>
          </a:prstGeom>
        </p:spPr>
      </p:pic>
    </p:spTree>
    <p:extLst>
      <p:ext uri="{BB962C8B-B14F-4D97-AF65-F5344CB8AC3E}">
        <p14:creationId xmlns:p14="http://schemas.microsoft.com/office/powerpoint/2010/main" val="53751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452BF-A96D-1B3B-08D3-027E036EA637}"/>
              </a:ext>
            </a:extLst>
          </p:cNvPr>
          <p:cNvPicPr>
            <a:picLocks noChangeAspect="1"/>
          </p:cNvPicPr>
          <p:nvPr/>
        </p:nvPicPr>
        <p:blipFill>
          <a:blip r:embed="rId2"/>
          <a:stretch>
            <a:fillRect/>
          </a:stretch>
        </p:blipFill>
        <p:spPr>
          <a:xfrm>
            <a:off x="16455" y="233680"/>
            <a:ext cx="12004442" cy="6309360"/>
          </a:xfrm>
          <a:prstGeom prst="rect">
            <a:avLst/>
          </a:prstGeom>
        </p:spPr>
      </p:pic>
    </p:spTree>
    <p:extLst>
      <p:ext uri="{BB962C8B-B14F-4D97-AF65-F5344CB8AC3E}">
        <p14:creationId xmlns:p14="http://schemas.microsoft.com/office/powerpoint/2010/main" val="127885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4C11B4-E906-687D-AFA5-67C611650507}"/>
              </a:ext>
            </a:extLst>
          </p:cNvPr>
          <p:cNvPicPr>
            <a:picLocks noChangeAspect="1"/>
          </p:cNvPicPr>
          <p:nvPr/>
        </p:nvPicPr>
        <p:blipFill>
          <a:blip r:embed="rId2"/>
          <a:stretch>
            <a:fillRect/>
          </a:stretch>
        </p:blipFill>
        <p:spPr>
          <a:xfrm>
            <a:off x="1" y="22412"/>
            <a:ext cx="12192000" cy="6813176"/>
          </a:xfrm>
          <a:prstGeom prst="rect">
            <a:avLst/>
          </a:prstGeom>
        </p:spPr>
      </p:pic>
    </p:spTree>
    <p:extLst>
      <p:ext uri="{BB962C8B-B14F-4D97-AF65-F5344CB8AC3E}">
        <p14:creationId xmlns:p14="http://schemas.microsoft.com/office/powerpoint/2010/main" val="7204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and white text on a blue background&#10;&#10;Description automatically generated">
            <a:extLst>
              <a:ext uri="{FF2B5EF4-FFF2-40B4-BE49-F238E27FC236}">
                <a16:creationId xmlns:a16="http://schemas.microsoft.com/office/drawing/2014/main" id="{AD2DF920-B727-9D3B-5916-0B744A572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769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and green text on a white background&#10;&#10;Description automatically generated">
            <a:extLst>
              <a:ext uri="{FF2B5EF4-FFF2-40B4-BE49-F238E27FC236}">
                <a16:creationId xmlns:a16="http://schemas.microsoft.com/office/drawing/2014/main" id="{17DD2400-AA83-B552-611F-25271F246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378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2FC7C-B055-3C26-6B9A-5FCA750C7559}"/>
              </a:ext>
            </a:extLst>
          </p:cNvPr>
          <p:cNvPicPr>
            <a:picLocks noChangeAspect="1"/>
          </p:cNvPicPr>
          <p:nvPr/>
        </p:nvPicPr>
        <p:blipFill>
          <a:blip r:embed="rId2"/>
          <a:stretch>
            <a:fillRect/>
          </a:stretch>
        </p:blipFill>
        <p:spPr>
          <a:xfrm>
            <a:off x="-121374" y="-71120"/>
            <a:ext cx="12201614" cy="6805766"/>
          </a:xfrm>
          <a:prstGeom prst="rect">
            <a:avLst/>
          </a:prstGeom>
        </p:spPr>
      </p:pic>
    </p:spTree>
    <p:extLst>
      <p:ext uri="{BB962C8B-B14F-4D97-AF65-F5344CB8AC3E}">
        <p14:creationId xmlns:p14="http://schemas.microsoft.com/office/powerpoint/2010/main" val="251859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74572-937C-8B95-FDD1-5A3CF2D28986}"/>
              </a:ext>
            </a:extLst>
          </p:cNvPr>
          <p:cNvPicPr>
            <a:picLocks noChangeAspect="1"/>
          </p:cNvPicPr>
          <p:nvPr/>
        </p:nvPicPr>
        <p:blipFill>
          <a:blip r:embed="rId2"/>
          <a:stretch>
            <a:fillRect/>
          </a:stretch>
        </p:blipFill>
        <p:spPr>
          <a:xfrm>
            <a:off x="106680" y="0"/>
            <a:ext cx="11978640" cy="6902584"/>
          </a:xfrm>
          <a:prstGeom prst="rect">
            <a:avLst/>
          </a:prstGeom>
        </p:spPr>
      </p:pic>
    </p:spTree>
    <p:extLst>
      <p:ext uri="{BB962C8B-B14F-4D97-AF65-F5344CB8AC3E}">
        <p14:creationId xmlns:p14="http://schemas.microsoft.com/office/powerpoint/2010/main" val="267818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602E7-CA92-18BF-B633-BB8FEEDD99D0}"/>
              </a:ext>
            </a:extLst>
          </p:cNvPr>
          <p:cNvPicPr>
            <a:picLocks noChangeAspect="1"/>
          </p:cNvPicPr>
          <p:nvPr/>
        </p:nvPicPr>
        <p:blipFill>
          <a:blip r:embed="rId2"/>
          <a:stretch>
            <a:fillRect/>
          </a:stretch>
        </p:blipFill>
        <p:spPr>
          <a:xfrm>
            <a:off x="0" y="27214"/>
            <a:ext cx="12080240" cy="6741205"/>
          </a:xfrm>
          <a:prstGeom prst="rect">
            <a:avLst/>
          </a:prstGeom>
        </p:spPr>
      </p:pic>
    </p:spTree>
    <p:extLst>
      <p:ext uri="{BB962C8B-B14F-4D97-AF65-F5344CB8AC3E}">
        <p14:creationId xmlns:p14="http://schemas.microsoft.com/office/powerpoint/2010/main" val="2315001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108</Words>
  <Application>Microsoft Office PowerPoint</Application>
  <PresentationFormat>Widescreen</PresentationFormat>
  <Paragraphs>6</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greeshmadasari2004@outlook.com</dc:creator>
  <cp:lastModifiedBy>vishnu priya athukuri</cp:lastModifiedBy>
  <cp:revision>1</cp:revision>
  <dcterms:created xsi:type="dcterms:W3CDTF">2024-07-29T14:14:48Z</dcterms:created>
  <dcterms:modified xsi:type="dcterms:W3CDTF">2024-07-30T05:43:13Z</dcterms:modified>
</cp:coreProperties>
</file>